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2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7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1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04930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5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2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1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6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72FC5-1064-644C-9693-180AC2A6E47E}" type="datetimeFigureOut">
              <a:rPr lang="en-US" smtClean="0"/>
              <a:t>10/26/15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A5AC9-1965-264B-AE17-CDDF272E8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28650" y="105825"/>
            <a:ext cx="7886700" cy="97593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4400" b="1" dirty="0" smtClean="0">
                <a:solidFill>
                  <a:srgbClr val="0000FF"/>
                </a:solidFill>
              </a:rPr>
              <a:t>Mixing Eggs</a:t>
            </a:r>
            <a:endParaRPr sz="4400" b="1" dirty="0">
              <a:solidFill>
                <a:srgbClr val="0000FF"/>
              </a:solidFill>
            </a:endParaRPr>
          </a:p>
        </p:txBody>
      </p:sp>
      <p:pic>
        <p:nvPicPr>
          <p:cNvPr id="113" name="media4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0513" y="1246376"/>
            <a:ext cx="6726080" cy="51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28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Mixing Eggs</vt:lpstr>
    </vt:vector>
  </TitlesOfParts>
  <Company>unc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Mixing Eggs</dc:title>
  <dc:creator>Dinesh Manocha</dc:creator>
  <cp:lastModifiedBy>Dinesh Manocha</cp:lastModifiedBy>
  <cp:revision>2</cp:revision>
  <dcterms:created xsi:type="dcterms:W3CDTF">2015-10-26T08:47:53Z</dcterms:created>
  <dcterms:modified xsi:type="dcterms:W3CDTF">2015-10-26T08:53:38Z</dcterms:modified>
</cp:coreProperties>
</file>